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9" r:id="rId3"/>
    <p:sldId id="268" r:id="rId4"/>
    <p:sldId id="265" r:id="rId5"/>
    <p:sldId id="266" r:id="rId6"/>
    <p:sldId id="267" r:id="rId7"/>
    <p:sldId id="260" r:id="rId8"/>
    <p:sldId id="261" r:id="rId9"/>
    <p:sldId id="262" r:id="rId10"/>
    <p:sldId id="263" r:id="rId11"/>
    <p:sldId id="264" r:id="rId12"/>
    <p:sldId id="270" r:id="rId13"/>
    <p:sldId id="269" r:id="rId14"/>
    <p:sldId id="271" r:id="rId15"/>
    <p:sldId id="278" r:id="rId16"/>
    <p:sldId id="274" r:id="rId17"/>
    <p:sldId id="272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8" autoAdjust="0"/>
    <p:restoredTop sz="94717" autoAdjust="0"/>
  </p:normalViewPr>
  <p:slideViewPr>
    <p:cSldViewPr>
      <p:cViewPr varScale="1">
        <p:scale>
          <a:sx n="65" d="100"/>
          <a:sy n="65" d="100"/>
        </p:scale>
        <p:origin x="-150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4DA9FA-E7C7-426C-AF37-9149FE01300C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0F6F7F-0A96-4D7C-8F5E-B9952AD90F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0648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F6F7F-0A96-4D7C-8F5E-B9952AD90FE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4864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0F6F7F-0A96-4D7C-8F5E-B9952AD90FEF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476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857364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Итоги деятельности СНК "Последователи Цицерона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86182" y="4786322"/>
            <a:ext cx="5129226" cy="114300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Руководитель СНК - старший преподаватель ФОО Елисеева Г.В. Секретарь кружка -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Янгалышева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Д.В.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500174"/>
            <a:ext cx="8229600" cy="3071826"/>
          </a:xfrm>
        </p:spPr>
        <p:txBody>
          <a:bodyPr>
            <a:normAutofit/>
          </a:bodyPr>
          <a:lstStyle/>
          <a:p>
            <a:r>
              <a:rPr lang="ru-RU" sz="8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Наши итоги</a:t>
            </a:r>
            <a:endParaRPr lang="ru-RU" sz="8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785926"/>
            <a:ext cx="8429684" cy="314327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Отчёт о деятельности СНК «последователи Цицерона» за</a:t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Первый семестр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429684" cy="116205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Первое заседание 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СНК "Последователи Цицерона"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99f482a24061c7ec286020e0dc7bf7e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86182" y="1214422"/>
            <a:ext cx="5111750" cy="383381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Оно прошло в виде мастер-класса по искусству интеллектуального спора от руководителя ведущей школы дебатов г. Омска Александра Мартынова.  На занятии ребята под руководством опытного наставника поучились выстраивать аргументы в споре, умело выходить из конфликта,  использовать риторику для убеждения оппонента.</a:t>
            </a:r>
            <a:endParaRPr lang="ru-RU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86644" y="5214950"/>
            <a:ext cx="1680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Октябрь 2019.</a:t>
            </a:r>
            <a:endParaRPr lang="ru-RU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14620"/>
            <a:ext cx="7772400" cy="1362075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ноябре заседание прошло в виде интеллектуальной 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квест-игры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теории государства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1538" y="357167"/>
            <a:ext cx="7286676" cy="1357322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Второе заседание </a:t>
            </a:r>
          </a:p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СНК "Последователи Цицерона"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Третье заседание СНК «Последователи Цицерона»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1109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714348" y="1428736"/>
            <a:ext cx="3281588" cy="4375451"/>
          </a:xfrm>
        </p:spPr>
      </p:pic>
      <p:pic>
        <p:nvPicPr>
          <p:cNvPr id="6" name="Содержимое 5" descr="11102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860033" y="1428735"/>
            <a:ext cx="3348376" cy="4340949"/>
          </a:xfrm>
        </p:spPr>
      </p:pic>
      <p:sp>
        <p:nvSpPr>
          <p:cNvPr id="7" name="TextBox 6"/>
          <p:cNvSpPr txBox="1"/>
          <p:nvPr/>
        </p:nvSpPr>
        <p:spPr>
          <a:xfrm>
            <a:off x="0" y="5780782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Третье заседание было выездным и состоялось в Музее Культурного центра УМВД России по Омской области. Участникам кружка провели интереснейшую экскурсию по истории развития органов МВД  в нашем регионе и дали возможность потрогать и примерить некоторые экспонаты.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286908" cy="128585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Межвузовские дебаты на тему:</a:t>
            </a:r>
            <a:b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«Лиц, страдающих наркоманией, необходимо принудительно лечить по заявлению родственников: за и против»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109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57290" y="1214422"/>
            <a:ext cx="6034617" cy="4525963"/>
          </a:xfrm>
        </p:spPr>
      </p:pic>
      <p:sp>
        <p:nvSpPr>
          <p:cNvPr id="5" name="TextBox 4"/>
          <p:cNvSpPr txBox="1"/>
          <p:nvPr/>
        </p:nvSpPr>
        <p:spPr>
          <a:xfrm>
            <a:off x="214282" y="5780782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Участники: Команда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СИБИТа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 которую входили: Вячеслав Олейник, Данил Мошкин,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Янгалышева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Диана, Аникина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Анастастия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 гр. Ю-19),  а также Елисеева Галина Валерьевна – старший преподаватель ФОО,  против команды из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ОмГПУ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 результате ожесточенного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дебатного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поединка  блистательную победу  одержала команда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СИБИТа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3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Участие в межвузовском круглом столе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Проблемы теории государства и права и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таможенного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права»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1110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53849" y="1600200"/>
            <a:ext cx="3045301" cy="4525963"/>
          </a:xfrm>
        </p:spPr>
      </p:pic>
      <p:pic>
        <p:nvPicPr>
          <p:cNvPr id="6" name="Содержимое 5" descr="1109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144849" y="1600200"/>
            <a:ext cx="3045301" cy="4525963"/>
          </a:xfr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1105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42976" y="357166"/>
            <a:ext cx="5924579" cy="444343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7584" y="4941168"/>
            <a:ext cx="7500990" cy="1357322"/>
          </a:xfrm>
        </p:spPr>
        <p:txBody>
          <a:bodyPr>
            <a:noAutofit/>
          </a:bodyPr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Данное мероприятие проходило в Институте менеджмента и экономики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ОмГУПСа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  Участники СНК: Вячеслав Олейник, Данил Мошкин,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Янгалышева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Диана  под руководством Елисеевой Галины Валерьевны выступили с докладами. 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Студенту гр. Ю-19, Мошкину Данилу, удалось взять третье место в данном мероприятии. Остальные участники нашего кружка получили именные сертификаты</a:t>
            </a: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9001156" cy="106049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Обзорная лекция 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Карта самореализации»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99f482a24061c7ec286020e0dc7bf7e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1142984"/>
            <a:ext cx="6795581" cy="4525963"/>
          </a:xfrm>
        </p:spPr>
      </p:pic>
      <p:sp>
        <p:nvSpPr>
          <p:cNvPr id="5" name="TextBox 4"/>
          <p:cNvSpPr txBox="1"/>
          <p:nvPr/>
        </p:nvSpPr>
        <p:spPr>
          <a:xfrm>
            <a:off x="357158" y="5657671"/>
            <a:ext cx="86439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Лекцию проводил Николай Сенин – ведущий эксперт-консультант в области выбора своего дела и развитии в профессии. 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Данная лекция содержала информацию о различных взглядах на идею самореализации, разбор массовых механизмов профориентации, их достоинства и недостатки.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00694" y="1142984"/>
            <a:ext cx="2411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24 октября 2019 года</a:t>
            </a:r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3008313" cy="670396"/>
          </a:xfrm>
        </p:spPr>
        <p:txBody>
          <a:bodyPr>
            <a:no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Участие во Всероссийской научно-практической конференции «Современные научные исследования: </a:t>
            </a:r>
            <a:b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Актуальные проблемы и тенденции. Речной форум 2019»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111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30740" y="273050"/>
            <a:ext cx="4000369" cy="585311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204864"/>
            <a:ext cx="3008313" cy="3921299"/>
          </a:xfrm>
        </p:spPr>
        <p:txBody>
          <a:bodyPr>
            <a:normAutofit fontScale="92500" lnSpcReduction="10000"/>
          </a:bodyPr>
          <a:lstStyle/>
          <a:p>
            <a:pPr indent="442913" algn="just"/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рамках данной конференции участницы кружка Станкевич Ксения и Подкорытова Ирина (Ю-37)  в соавторстве с Елисеевой Галиной Валерьевной направили для публикации статью </a:t>
            </a:r>
          </a:p>
          <a:p>
            <a:pPr indent="442913" algn="just"/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«Международно-правовое обеспечение борьбы с морским пиратством». </a:t>
            </a:r>
          </a:p>
          <a:p>
            <a:pPr indent="442913" algn="just"/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Статья была принята к публикации в сборнике по материалам конференции.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29256" y="3929066"/>
            <a:ext cx="1857388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357430"/>
            <a:ext cx="9144000" cy="15287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Члены кружка ежемесячно принимали участие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мероприятиях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Научного общества молодых ученых и студентов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857364"/>
            <a:ext cx="8286808" cy="235745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Отчёт о деятельности СНК «последователи Цицерона» </a:t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второй семестр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428604"/>
            <a:ext cx="8458200" cy="19574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Первое заседание </a:t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СНК "Последователи Цицерона"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2643182"/>
            <a:ext cx="8358246" cy="3143272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Первое заседание прошло 18 февраля в виде межвузовского парламентского турнира. 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турнире приняли участие шесть ведущих омских ВУЗов –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ОмГУ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Академия МВД,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СибЮУ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ОмГПУ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ОмГУПС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и, конечно же, СИБИТ.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Сначала прошли три отборочных игры, по итогам которых в финал вышли команды трех учебных заведений: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ОмГПУ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ОмГУ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СИБИТа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итоге победу одержала команда из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ОмГПУ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428604"/>
            <a:ext cx="8458200" cy="19574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Шесть вузов на территории СИБИТА!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3649" y="2276872"/>
            <a:ext cx="6336704" cy="442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96573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3929058" cy="2090744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Заочное участие в XIX Международной студенческой научно-практической конференции «Социально-экономические и правовые системы: современное видение».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одержимое 8" descr="111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72617" y="273050"/>
            <a:ext cx="3716615" cy="5853113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95536" y="2204864"/>
            <a:ext cx="3008313" cy="1785950"/>
          </a:xfrm>
        </p:spPr>
        <p:txBody>
          <a:bodyPr>
            <a:normAutofit/>
          </a:bodyPr>
          <a:lstStyle/>
          <a:p>
            <a:pPr indent="530225" algn="just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итогам опубликовано 2 статьи участников кружка Дианы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Янгалышевой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Вячеслава Олейника.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3861048"/>
            <a:ext cx="29289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2913" algn="just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Данный сборник был опубликован на сайте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СИБИТа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28.04.2020 г.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226784"/>
            <a:ext cx="350046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0225" algn="just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Опубликованные статьи находятся на страницах:</a:t>
            </a:r>
          </a:p>
          <a:p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Янгалышева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Д.В. – стр. 247;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Олейника В.В. – стр. 458.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11222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Второе заседание </a:t>
            </a:r>
            <a:b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СНК "Последователи Цицерона"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6" name="Содержимое 5" descr="1109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071678"/>
            <a:ext cx="4643470" cy="2928958"/>
          </a:xfrm>
        </p:spPr>
      </p:pic>
      <p:pic>
        <p:nvPicPr>
          <p:cNvPr id="7" name="Содержимое 6" descr="1110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00628" y="1571612"/>
            <a:ext cx="4038600" cy="3684045"/>
          </a:xfrm>
        </p:spPr>
      </p:pic>
      <p:sp>
        <p:nvSpPr>
          <p:cNvPr id="9" name="TextBox 8"/>
          <p:cNvSpPr txBox="1"/>
          <p:nvPr/>
        </p:nvSpPr>
        <p:spPr>
          <a:xfrm>
            <a:off x="0" y="5319117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0225" algn="just"/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Заседание проходило посредством платформы для проведения конференций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Zoom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формате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онлайн-дебатов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 последующим аналитическим разбором каждой речи. </a:t>
            </a:r>
          </a:p>
          <a:p>
            <a:pPr indent="530225" algn="just"/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результате борьбы одержала победу команда Дианы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Янгалышевой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(Ю-19), которая представляла Оппозицию. В соревновании приняли участие 2 команды, в которые входили студенты СИБИТ, а также студент третьего курса Сибирского юридического университета Кирилл Мурашкин.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25398" y="4786322"/>
            <a:ext cx="1918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30 апреля 2020 г.</a:t>
            </a:r>
            <a:endParaRPr lang="ru-RU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2844" y="1000108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Тема дебатов: «Эта палата считает, что государство должно выделить 20 тысяч рублей каждому гражданину Российской Федерации в качестве меры поддержки в условиях инфекции COVID-19».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714744" cy="785794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Третье заседание СНК «Последователи Цицерона»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111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86182" y="214290"/>
            <a:ext cx="4857784" cy="292895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836712"/>
            <a:ext cx="3357586" cy="4929222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олимпиаде приняли участие 2 команды: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1) Команда СИБИТ (Диана </a:t>
            </a:r>
            <a:r>
              <a:rPr lang="ru-RU" sz="1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Янгалышева</a:t>
            </a: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Данил Мошкин, Анастасия Аникина и Павел Никитин – студенты группы Ю-19).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2) Команда </a:t>
            </a:r>
            <a:r>
              <a:rPr lang="ru-RU" sz="1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СибЮУ</a:t>
            </a: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(Кирилл Дмитриев, Алена Белова и Ангелина Козина – студенты группы 307-ю).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Олимпиада </a:t>
            </a: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проходила в 2 этапа: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Первый этап – интеллектуальная игра с целью проверки знаний по теории государства и права у участников соревнования.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Второй этап – ораторский конкурс, в рамках которого команды соревновались за звание лучшего спикера игры.</a:t>
            </a:r>
          </a:p>
          <a:p>
            <a:endParaRPr lang="ru-RU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109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0430" y="3500438"/>
            <a:ext cx="5506629" cy="26027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00496" y="6286520"/>
            <a:ext cx="4357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результатам вышла ничья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58082" y="5715016"/>
            <a:ext cx="1639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22 мая 2020 г. </a:t>
            </a:r>
            <a:endParaRPr lang="ru-RU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1643050"/>
            <a:ext cx="85725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Таковы достижения 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студентов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входящих в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СНК «Последователи Цицерона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 результатам  его работы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2019/2020 учебном году</a:t>
            </a:r>
            <a:endPara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Список студентов, входящих в СНК «Последователи Цицерона»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1714488"/>
            <a:ext cx="2931059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Аланиязов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Артём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Аникина Анастасия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Анищенко Михаил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Власов Дмитрий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Власенко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Илона</a:t>
            </a: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Гомзикова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Александра</a:t>
            </a:r>
          </a:p>
          <a:p>
            <a:pPr marL="342900" indent="-342900">
              <a:buAutoNum type="arabicPeriod"/>
            </a:pP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Долинина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Марина</a:t>
            </a:r>
          </a:p>
          <a:p>
            <a:pPr marL="342900" indent="-342900">
              <a:buAutoNum type="arabicPeriod"/>
            </a:pP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Зарыпов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Вадим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Ивахно Яна</a:t>
            </a:r>
          </a:p>
          <a:p>
            <a:pPr marL="342900" indent="-342900">
              <a:buAutoNum type="arabicPeriod"/>
            </a:pP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Кузьменко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Елена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Марченко Валерия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Мошкин Данил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Никитин Павел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Олейник Вячеслав</a:t>
            </a:r>
          </a:p>
          <a:p>
            <a:pPr marL="342900" indent="-342900">
              <a:buAutoNum type="arabicPeriod"/>
            </a:pPr>
            <a:endParaRPr lang="ru-RU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0562" y="1785926"/>
            <a:ext cx="26713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15. Оленева Елизавета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16. Самсонова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Ульяна</a:t>
            </a: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17. Соколова Анна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18.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Янгалышева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Диана 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573</Words>
  <Application>Microsoft Office PowerPoint</Application>
  <PresentationFormat>Экран (4:3)</PresentationFormat>
  <Paragraphs>78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Итоги деятельности СНК "Последователи Цицерона"</vt:lpstr>
      <vt:lpstr>Наши итоги</vt:lpstr>
      <vt:lpstr>Отчёт о деятельности СНК «последователи Цицерона» за Первый семестр</vt:lpstr>
      <vt:lpstr>Первое заседание  СНК "Последователи Цицерона"</vt:lpstr>
      <vt:lpstr>в ноябре заседание прошло в виде интеллектуальной  квест-игры  по теории государства</vt:lpstr>
      <vt:lpstr>Третье заседание СНК «Последователи Цицерона»</vt:lpstr>
      <vt:lpstr>Межвузовские дебаты на тему:  «Лиц, страдающих наркоманией, необходимо принудительно лечить по заявлению родственников: за и против»</vt:lpstr>
      <vt:lpstr>Участие в межвузовском круглом столе  «Проблемы теории государства и права и  таможенного права»</vt:lpstr>
      <vt:lpstr>Слайд 9</vt:lpstr>
      <vt:lpstr>Обзорная лекция  «Карта самореализации»</vt:lpstr>
      <vt:lpstr>Участие во Всероссийской научно-практической конференции «Современные научные исследования:  Актуальные проблемы и тенденции. Речной форум 2019»</vt:lpstr>
      <vt:lpstr>Члены кружка ежемесячно принимали участие в мероприятиях Научного общества молодых ученых и студентов</vt:lpstr>
      <vt:lpstr>Отчёт о деятельности СНК «последователи Цицерона»  за второй семестр</vt:lpstr>
      <vt:lpstr>Первое заседание  СНК "Последователи Цицерона"</vt:lpstr>
      <vt:lpstr>Шесть вузов на территории СИБИТА!</vt:lpstr>
      <vt:lpstr>   Заочное участие в XIX Международной студенческой научно-практической конференции «Социально-экономические и правовые системы: современное видение».</vt:lpstr>
      <vt:lpstr>Второе заседание  СНК "Последователи Цицерона"</vt:lpstr>
      <vt:lpstr>Третье заседание СНК «Последователи Цицерона»</vt:lpstr>
      <vt:lpstr>Слайд 19</vt:lpstr>
      <vt:lpstr>Список студентов, входящих в СНК «Последователи Цицерона»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35</cp:revision>
  <dcterms:created xsi:type="dcterms:W3CDTF">2020-05-26T16:17:33Z</dcterms:created>
  <dcterms:modified xsi:type="dcterms:W3CDTF">2020-05-30T09:28:19Z</dcterms:modified>
</cp:coreProperties>
</file>